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1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renShm/BlueTeamDrone.gi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585" y="0"/>
            <a:ext cx="1404921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419" y="-1819656"/>
            <a:ext cx="8825658" cy="3396637"/>
          </a:xfrm>
        </p:spPr>
        <p:txBody>
          <a:bodyPr/>
          <a:lstStyle/>
          <a:p>
            <a:r>
              <a:rPr lang="en-US" dirty="0"/>
              <a:t>Catch the mice</a:t>
            </a:r>
            <a:endParaRPr lang="he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5731" y="1448965"/>
            <a:ext cx="8825658" cy="861420"/>
          </a:xfrm>
        </p:spPr>
        <p:txBody>
          <a:bodyPr/>
          <a:lstStyle/>
          <a:p>
            <a:pPr rtl="0"/>
            <a:r>
              <a:rPr lang="en-US" dirty="0"/>
              <a:t>Made by blue team (</a:t>
            </a:r>
            <a:r>
              <a:rPr lang="en-US" dirty="0" err="1"/>
              <a:t>Dolev</a:t>
            </a:r>
            <a:r>
              <a:rPr lang="en-US" dirty="0"/>
              <a:t>, </a:t>
            </a:r>
            <a:r>
              <a:rPr lang="en-US" dirty="0" err="1"/>
              <a:t>amit</a:t>
            </a:r>
            <a:r>
              <a:rPr lang="en-US" dirty="0"/>
              <a:t>, katy, </a:t>
            </a:r>
            <a:r>
              <a:rPr lang="en-US" dirty="0" err="1"/>
              <a:t>gita</a:t>
            </a:r>
            <a:r>
              <a:rPr lang="en-US" dirty="0"/>
              <a:t> and Oren)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455196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21905" cy="22058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שלבי הפיתוח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ביציאה לדרך קיווינו לממש את המשחק הבא:</a:t>
            </a:r>
          </a:p>
          <a:p>
            <a:pPr lvl="1"/>
            <a:r>
              <a:rPr lang="he-IL" dirty="0"/>
              <a:t>שיירת סיוע הומניטרית נכנסת לעזה ומנסה להגיע ליעד אזרחי ברצועה תוך התחמקות ממארבי חמאס.</a:t>
            </a:r>
          </a:p>
          <a:p>
            <a:pPr lvl="1"/>
            <a:r>
              <a:rPr lang="he-IL" dirty="0"/>
              <a:t>השחקן הוא </a:t>
            </a:r>
            <a:r>
              <a:rPr lang="he-IL" dirty="0" err="1"/>
              <a:t>רחפן</a:t>
            </a:r>
            <a:r>
              <a:rPr lang="he-IL" dirty="0"/>
              <a:t> \ הליקופטר \ מטוס אשר אמור </a:t>
            </a:r>
            <a:r>
              <a:rPr lang="he-IL" b="1" dirty="0"/>
              <a:t>להגן על השיירה </a:t>
            </a:r>
            <a:r>
              <a:rPr lang="he-IL" dirty="0"/>
              <a:t>לפני שמספיקים להשמיד את כולה.</a:t>
            </a:r>
          </a:p>
          <a:p>
            <a:pPr lvl="1"/>
            <a:r>
              <a:rPr lang="he-IL" dirty="0"/>
              <a:t>בהגעה ליעד המסירה של השיירה – היא יוצאת למשימה סודית לתפוס את </a:t>
            </a:r>
            <a:r>
              <a:rPr lang="he-IL" dirty="0" err="1"/>
              <a:t>סינוואר</a:t>
            </a:r>
            <a:r>
              <a:rPr lang="he-IL" dirty="0"/>
              <a:t>.</a:t>
            </a:r>
          </a:p>
          <a:p>
            <a:r>
              <a:rPr lang="he-IL" dirty="0"/>
              <a:t>בנינו תכן אשר כולל את האובייקטים הבאים:</a:t>
            </a:r>
          </a:p>
          <a:p>
            <a:pPr lvl="1"/>
            <a:r>
              <a:rPr lang="he-IL" dirty="0"/>
              <a:t>העיר עזה</a:t>
            </a:r>
            <a:r>
              <a:rPr lang="en-US" dirty="0"/>
              <a:t>,</a:t>
            </a:r>
            <a:r>
              <a:rPr lang="he-IL" dirty="0"/>
              <a:t> כלי טיס</a:t>
            </a:r>
            <a:r>
              <a:rPr lang="en-US" dirty="0"/>
              <a:t>,</a:t>
            </a:r>
            <a:r>
              <a:rPr lang="he-IL" dirty="0"/>
              <a:t> מפה כללית</a:t>
            </a:r>
            <a:r>
              <a:rPr lang="en-US" dirty="0"/>
              <a:t>,</a:t>
            </a:r>
            <a:r>
              <a:rPr lang="he-IL" dirty="0"/>
              <a:t> שיירה</a:t>
            </a:r>
            <a:r>
              <a:rPr lang="en-US" dirty="0"/>
              <a:t>,</a:t>
            </a:r>
            <a:r>
              <a:rPr lang="he-IL" dirty="0"/>
              <a:t> משגרים נגד מטוסים (</a:t>
            </a:r>
            <a:r>
              <a:rPr lang="en-US" dirty="0"/>
              <a:t>RPG</a:t>
            </a:r>
            <a:r>
              <a:rPr lang="he-IL" dirty="0"/>
              <a:t>)</a:t>
            </a:r>
            <a:r>
              <a:rPr lang="en-US" dirty="0"/>
              <a:t>,</a:t>
            </a:r>
            <a:r>
              <a:rPr lang="he-IL" dirty="0"/>
              <a:t> טיל אוויר קרקע (</a:t>
            </a:r>
            <a:r>
              <a:rPr lang="en-US" dirty="0"/>
              <a:t>Spike</a:t>
            </a:r>
            <a:r>
              <a:rPr lang="he-IL" dirty="0"/>
              <a:t>)</a:t>
            </a:r>
            <a:r>
              <a:rPr lang="en-US" dirty="0"/>
              <a:t>,</a:t>
            </a:r>
            <a:r>
              <a:rPr lang="he-IL" dirty="0"/>
              <a:t> </a:t>
            </a:r>
            <a:r>
              <a:rPr lang="he-IL" dirty="0" err="1"/>
              <a:t>סינוואר</a:t>
            </a:r>
            <a:r>
              <a:rPr lang="he-IL" dirty="0"/>
              <a:t> </a:t>
            </a:r>
            <a:r>
              <a:rPr lang="he-IL" dirty="0" err="1"/>
              <a:t>וכו</a:t>
            </a:r>
            <a:r>
              <a:rPr lang="he-IL" dirty="0"/>
              <a:t>'.</a:t>
            </a:r>
          </a:p>
          <a:p>
            <a:pPr algn="r"/>
            <a:r>
              <a:rPr lang="he-IL" dirty="0"/>
              <a:t>מצאנו תבנית לתחילת המשחק אשר כוללת סימולטור טיסה.</a:t>
            </a:r>
          </a:p>
          <a:p>
            <a:pPr algn="r"/>
            <a:r>
              <a:rPr lang="he-IL" dirty="0"/>
              <a:t>בפועל</a:t>
            </a:r>
            <a:r>
              <a:rPr lang="en-US" dirty="0"/>
              <a:t>,</a:t>
            </a:r>
            <a:r>
              <a:rPr lang="he-IL" dirty="0"/>
              <a:t> בסיום היום השני הבנו שאנחנו לא נספיק לממש את המשחק המקורי ולכן החלטנו לשנות קונספט ל-"תפוס את העכברים" – משחק בו מסוק מנסה להתחמק מטילים נגד מטוסים ומנסה להשמיד את העכברים (מחבלים אשר יורים עליו טילים) על גבי המפה</a:t>
            </a:r>
          </a:p>
        </p:txBody>
      </p:sp>
    </p:spTree>
    <p:extLst>
      <p:ext uri="{BB962C8B-B14F-4D97-AF65-F5344CB8AC3E}">
        <p14:creationId xmlns:p14="http://schemas.microsoft.com/office/powerpoint/2010/main" val="4110292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7" y="0"/>
            <a:ext cx="2681707" cy="21749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עמידה במשימה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464398"/>
            <a:ext cx="8946541" cy="4195481"/>
          </a:xfrm>
        </p:spPr>
        <p:txBody>
          <a:bodyPr/>
          <a:lstStyle/>
          <a:p>
            <a:r>
              <a:rPr lang="he-IL" dirty="0"/>
              <a:t>בשל הקשיים הנובעים מבניית משחק תלת </a:t>
            </a:r>
            <a:r>
              <a:rPr lang="he-IL" dirty="0" err="1"/>
              <a:t>מימדי</a:t>
            </a:r>
            <a:r>
              <a:rPr lang="en-US" dirty="0"/>
              <a:t>,</a:t>
            </a:r>
            <a:r>
              <a:rPr lang="he-IL" dirty="0"/>
              <a:t> לא הצלחנו לעמוד במימוש המשחק הראשוני שתכננו</a:t>
            </a:r>
            <a:r>
              <a:rPr lang="en-US" dirty="0"/>
              <a:t>,</a:t>
            </a:r>
            <a:r>
              <a:rPr lang="he-IL" dirty="0"/>
              <a:t> בפועל מימשנו את רוב הפונקציונליות ושינינו טיפה קונספט עבור המשחק.</a:t>
            </a:r>
          </a:p>
          <a:p>
            <a:r>
              <a:rPr lang="he-IL" dirty="0"/>
              <a:t>המשחק כולל יכולת טיסה במטוס מעל פני קרקע מעוצבים</a:t>
            </a:r>
            <a:r>
              <a:rPr lang="en-US" dirty="0"/>
              <a:t>,</a:t>
            </a:r>
            <a:r>
              <a:rPr lang="he-IL" dirty="0"/>
              <a:t> יכולת להתחמק מטילים ולירות טילים על מטרות קרקעיות</a:t>
            </a:r>
          </a:p>
          <a:p>
            <a:r>
              <a:rPr lang="he-IL" dirty="0"/>
              <a:t>הטילים נגד קרקע הינם </a:t>
            </a:r>
            <a:r>
              <a:rPr lang="he-IL" dirty="0" err="1"/>
              <a:t>רפאליים</a:t>
            </a:r>
            <a:r>
              <a:rPr lang="he-IL" dirty="0"/>
              <a:t> מקוריים (</a:t>
            </a:r>
            <a:r>
              <a:rPr lang="en-US" dirty="0"/>
              <a:t>Spike</a:t>
            </a:r>
            <a:r>
              <a:rPr lang="he-IL" dirty="0"/>
              <a:t>) וגם הטילים נגד מטוסים הם למעשה מיירטים של כיפת ברזל אשר נגנבו ע"י מחבלי החמאס ומתבייתים על המטוסים. </a:t>
            </a:r>
          </a:p>
        </p:txBody>
      </p:sp>
    </p:spTree>
    <p:extLst>
      <p:ext uri="{BB962C8B-B14F-4D97-AF65-F5344CB8AC3E}">
        <p14:creationId xmlns:p14="http://schemas.microsoft.com/office/powerpoint/2010/main" val="4227144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עבודת צוות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500974"/>
            <a:ext cx="8946541" cy="4195481"/>
          </a:xfrm>
        </p:spPr>
        <p:txBody>
          <a:bodyPr>
            <a:normAutofit/>
          </a:bodyPr>
          <a:lstStyle/>
          <a:p>
            <a:r>
              <a:rPr lang="he-IL" dirty="0"/>
              <a:t>חילקנו את הפיתוח למשימות הבאות אשר שובצו לאנשים בצורה הבאה:</a:t>
            </a:r>
          </a:p>
          <a:p>
            <a:pPr lvl="1"/>
            <a:r>
              <a:rPr lang="he-IL" dirty="0"/>
              <a:t>בחינת שלד למשחק (סימולטור טיסה)</a:t>
            </a:r>
          </a:p>
          <a:p>
            <a:pPr lvl="1"/>
            <a:r>
              <a:rPr lang="he-IL" dirty="0"/>
              <a:t>מציאת </a:t>
            </a:r>
            <a:r>
              <a:rPr lang="en-US" dirty="0"/>
              <a:t>Assets</a:t>
            </a:r>
            <a:r>
              <a:rPr lang="he-IL" dirty="0"/>
              <a:t> גרפיים למשחק (משגר</a:t>
            </a:r>
            <a:r>
              <a:rPr lang="en-US" dirty="0"/>
              <a:t>,</a:t>
            </a:r>
            <a:r>
              <a:rPr lang="he-IL" dirty="0"/>
              <a:t> טילים</a:t>
            </a:r>
            <a:r>
              <a:rPr lang="en-US" dirty="0"/>
              <a:t>,</a:t>
            </a:r>
            <a:r>
              <a:rPr lang="he-IL" dirty="0"/>
              <a:t> גדרות</a:t>
            </a:r>
            <a:r>
              <a:rPr lang="en-US" dirty="0"/>
              <a:t>,</a:t>
            </a:r>
            <a:r>
              <a:rPr lang="he-IL" dirty="0"/>
              <a:t> בתים וכו')</a:t>
            </a:r>
          </a:p>
          <a:p>
            <a:pPr lvl="1"/>
            <a:r>
              <a:rPr lang="he-IL" dirty="0"/>
              <a:t>פיתוח השיירה ההומניטרית אשר כוללת מסלול</a:t>
            </a:r>
            <a:r>
              <a:rPr lang="en-US" dirty="0"/>
              <a:t>,</a:t>
            </a:r>
            <a:r>
              <a:rPr lang="he-IL" dirty="0"/>
              <a:t> רכבים</a:t>
            </a:r>
            <a:r>
              <a:rPr lang="en-US" dirty="0"/>
              <a:t>,</a:t>
            </a:r>
            <a:r>
              <a:rPr lang="he-IL" dirty="0"/>
              <a:t> טנקים ומשאיות הנוסעים במסלול ידוע מראש תוך ספיגת אש ממארבים.</a:t>
            </a:r>
          </a:p>
          <a:p>
            <a:pPr lvl="1"/>
            <a:r>
              <a:rPr lang="he-IL" dirty="0"/>
              <a:t>בניית ועיצוב המפה (גדרות</a:t>
            </a:r>
            <a:r>
              <a:rPr lang="en-US" dirty="0"/>
              <a:t>,</a:t>
            </a:r>
            <a:r>
              <a:rPr lang="he-IL" dirty="0"/>
              <a:t> מחסומים</a:t>
            </a:r>
            <a:r>
              <a:rPr lang="en-US" dirty="0"/>
              <a:t>,</a:t>
            </a:r>
            <a:r>
              <a:rPr lang="he-IL" dirty="0"/>
              <a:t> מבנים</a:t>
            </a:r>
            <a:r>
              <a:rPr lang="en-US" dirty="0"/>
              <a:t>,</a:t>
            </a:r>
            <a:r>
              <a:rPr lang="he-IL" dirty="0"/>
              <a:t> מארבים </a:t>
            </a:r>
            <a:r>
              <a:rPr lang="en-US" dirty="0"/>
              <a:t>,</a:t>
            </a:r>
            <a:r>
              <a:rPr lang="he-IL" dirty="0"/>
              <a:t> פני שטח)</a:t>
            </a:r>
          </a:p>
          <a:p>
            <a:pPr lvl="1"/>
            <a:r>
              <a:rPr lang="he-IL" dirty="0"/>
              <a:t>פיתוח המשגרים וטילים נגד מטוסים</a:t>
            </a:r>
          </a:p>
          <a:p>
            <a:pPr lvl="1"/>
            <a:r>
              <a:rPr lang="he-IL" dirty="0"/>
              <a:t>פיתוח טיל ה-</a:t>
            </a:r>
            <a:r>
              <a:rPr lang="en-US" dirty="0"/>
              <a:t>Spike</a:t>
            </a:r>
            <a:r>
              <a:rPr lang="he-IL" dirty="0"/>
              <a:t> נגד מטרות קרקעיות</a:t>
            </a:r>
          </a:p>
          <a:p>
            <a:pPr lvl="1"/>
            <a:r>
              <a:rPr lang="he-IL" dirty="0"/>
              <a:t>יצירת הדמות עבור </a:t>
            </a:r>
            <a:r>
              <a:rPr lang="he-IL" dirty="0" err="1"/>
              <a:t>סינוואר</a:t>
            </a:r>
            <a:r>
              <a:rPr lang="he-IL" dirty="0"/>
              <a:t> ומיקומו במקומות אקראיים</a:t>
            </a:r>
          </a:p>
          <a:p>
            <a:pPr lvl="1"/>
            <a:r>
              <a:rPr lang="he-IL" dirty="0"/>
              <a:t>תמיכה בפיצוץ בפגיעת הטילים במטוס \ פגיעת הטילים בקרקע </a:t>
            </a:r>
            <a:r>
              <a:rPr lang="he-IL" dirty="0" err="1"/>
              <a:t>וכו</a:t>
            </a:r>
            <a:r>
              <a:rPr lang="he-IL" dirty="0"/>
              <a:t>'.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57" y="191578"/>
            <a:ext cx="3788235" cy="238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49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802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ECA5F4-8EFD-4E3D-A0D6-7F32460F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he-IL" dirty="0"/>
              <a:t>מידת שיפור נקודת התחלה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8440E5-32A7-41D6-8B71-C1BFA47A1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81577"/>
            <a:ext cx="6929581" cy="4195481"/>
          </a:xfrm>
        </p:spPr>
        <p:txBody>
          <a:bodyPr>
            <a:normAutofit/>
          </a:bodyPr>
          <a:lstStyle/>
          <a:p>
            <a:r>
              <a:rPr lang="he-IL" dirty="0"/>
              <a:t>הוספנו לסימולטור טיסה את היכולות הבאות: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he-IL" dirty="0"/>
              <a:t>שיירה הכוללת טנק ונגמ"ש </a:t>
            </a:r>
          </a:p>
          <a:p>
            <a:pPr lvl="1"/>
            <a:r>
              <a:rPr lang="he-IL" dirty="0"/>
              <a:t>משגרים נגד מטוסים אשר יורים טילים כאשר המטוס מתקרב</a:t>
            </a:r>
          </a:p>
          <a:p>
            <a:pPr lvl="1"/>
            <a:r>
              <a:rPr lang="he-IL" dirty="0"/>
              <a:t>טילים נגד מטרות קרקעיות המשוגרים ממטוס ומתפוצצים על הקרקע בשיגור מהמטוס</a:t>
            </a:r>
          </a:p>
          <a:p>
            <a:pPr lvl="1"/>
            <a:r>
              <a:rPr lang="he-IL" dirty="0"/>
              <a:t>תגובות פיסיקליות של אובייקטים</a:t>
            </a:r>
          </a:p>
          <a:p>
            <a:pPr lvl="1"/>
            <a:r>
              <a:rPr lang="he-IL" dirty="0"/>
              <a:t>הוספת </a:t>
            </a:r>
            <a:r>
              <a:rPr lang="en-US" dirty="0"/>
              <a:t>Drone</a:t>
            </a:r>
            <a:r>
              <a:rPr lang="he-IL" dirty="0"/>
              <a:t> חדש (טרם שולב במשחק)</a:t>
            </a:r>
          </a:p>
          <a:p>
            <a:pPr lvl="1"/>
            <a:r>
              <a:rPr lang="he-IL" dirty="0"/>
              <a:t>עיצוב מפה עם </a:t>
            </a:r>
            <a:r>
              <a:rPr lang="he-IL"/>
              <a:t>קרקע ובתים של עזה</a:t>
            </a:r>
            <a:r>
              <a:rPr lang="he-IL" dirty="0"/>
              <a:t>									</a:t>
            </a:r>
          </a:p>
        </p:txBody>
      </p:sp>
    </p:spTree>
    <p:extLst>
      <p:ext uri="{BB962C8B-B14F-4D97-AF65-F5344CB8AC3E}">
        <p14:creationId xmlns:p14="http://schemas.microsoft.com/office/powerpoint/2010/main" val="2136967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A10FF-C83F-4815-B1E9-90115F031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link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71D22-4FD0-4B58-BF19-09AA0D09D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dirty="0">
                <a:hlinkClick r:id="rId2"/>
              </a:rPr>
              <a:t>https://github.com/OrenShm/BlueTeamDrone.git</a:t>
            </a:r>
            <a:endParaRPr lang="en-US" dirty="0"/>
          </a:p>
          <a:p>
            <a:pPr marL="0" indent="0" algn="l" rtl="0">
              <a:buNone/>
            </a:pPr>
            <a:endParaRPr lang="en-US" dirty="0"/>
          </a:p>
          <a:p>
            <a:pPr marL="0" indent="0" algn="l" rtl="0">
              <a:buNone/>
            </a:pPr>
            <a:r>
              <a:rPr lang="en-US" sz="9700" dirty="0"/>
              <a:t>Enjoy!!!!!</a:t>
            </a:r>
            <a:endParaRPr lang="he-IL" sz="9700" dirty="0"/>
          </a:p>
        </p:txBody>
      </p:sp>
    </p:spTree>
    <p:extLst>
      <p:ext uri="{BB962C8B-B14F-4D97-AF65-F5344CB8AC3E}">
        <p14:creationId xmlns:p14="http://schemas.microsoft.com/office/powerpoint/2010/main" val="3227404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6916FE-C73E-48E2-97DE-0664ED503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28735"/>
            <a:ext cx="9404723" cy="1400530"/>
          </a:xfrm>
        </p:spPr>
        <p:txBody>
          <a:bodyPr anchor="ctr"/>
          <a:lstStyle/>
          <a:p>
            <a:pPr algn="ctr"/>
            <a:r>
              <a:rPr lang="he-IL" dirty="0"/>
              <a:t>תודה רבה!</a:t>
            </a:r>
          </a:p>
        </p:txBody>
      </p:sp>
    </p:spTree>
    <p:extLst>
      <p:ext uri="{BB962C8B-B14F-4D97-AF65-F5344CB8AC3E}">
        <p14:creationId xmlns:p14="http://schemas.microsoft.com/office/powerpoint/2010/main" val="17537199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79</TotalTime>
  <Words>421</Words>
  <Application>Microsoft Office PowerPoint</Application>
  <PresentationFormat>Widescreen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Century Gothic</vt:lpstr>
      <vt:lpstr>Times New Roman</vt:lpstr>
      <vt:lpstr>Wingdings</vt:lpstr>
      <vt:lpstr>Wingdings 3</vt:lpstr>
      <vt:lpstr>Ion</vt:lpstr>
      <vt:lpstr>Catch the mice</vt:lpstr>
      <vt:lpstr>שלבי הפיתוח</vt:lpstr>
      <vt:lpstr>עמידה במשימה</vt:lpstr>
      <vt:lpstr>עבודת צוות</vt:lpstr>
      <vt:lpstr>מידת שיפור נקודת התחלה</vt:lpstr>
      <vt:lpstr>Game link</vt:lpstr>
      <vt:lpstr>תודה רבה!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Catch the mouse</dc:title>
  <dc:creator>OREN SHMUEL</dc:creator>
  <cp:lastModifiedBy>OREN SHMUEL</cp:lastModifiedBy>
  <cp:revision>21</cp:revision>
  <dcterms:created xsi:type="dcterms:W3CDTF">2024-06-06T07:14:04Z</dcterms:created>
  <dcterms:modified xsi:type="dcterms:W3CDTF">2024-06-06T10:02:01Z</dcterms:modified>
</cp:coreProperties>
</file>

<file path=docProps/thumbnail.jpeg>
</file>